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21" Type="http://schemas.openxmlformats.org/officeDocument/2006/relationships/font" Target="fonts/GillSans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/>
              <a:t>Midterm Advising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3661650" y="268050"/>
            <a:ext cx="5401500" cy="48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FF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Midterm Advising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20450" y="1025700"/>
            <a:ext cx="83031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Students we are now halfway through the ACC Fall Semester.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your ACC email, you received the ACC Mid-Semester Reporting Form from Devon Miller.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is </a:t>
            </a:r>
            <a:r>
              <a:rPr b="1" i="1"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mandatory</a:t>
            </a: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Please use your Blackboard for grades.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you have any questions, please see Mrs. Jimenez or I.</a:t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Question of the Day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79775" y="1024225"/>
            <a:ext cx="8324100" cy="3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Google Classroom, please answer the following question: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Is Midterm Advising Mandatory for ACC students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Yes or No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